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Roboto"/>
      <p:regular r:id="rId46"/>
      <p:bold r:id="rId47"/>
      <p:italic r:id="rId48"/>
      <p:boldItalic r:id="rId49"/>
    </p:embeddedFont>
    <p:embeddedFont>
      <p:font typeface="Montserrat"/>
      <p:regular r:id="rId50"/>
      <p:bold r:id="rId51"/>
      <p:italic r:id="rId52"/>
      <p:boldItalic r:id="rId53"/>
    </p:embeddedFont>
    <p:embeddedFont>
      <p:font typeface="Lato"/>
      <p:regular r:id="rId54"/>
      <p:bold r:id="rId55"/>
      <p:italic r:id="rId56"/>
      <p:boldItalic r:id="rId57"/>
    </p:embeddedFont>
    <p:embeddedFont>
      <p:font typeface="Average"/>
      <p:regular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6.xml"/><Relationship Id="rId55" Type="http://schemas.openxmlformats.org/officeDocument/2006/relationships/font" Target="fonts/Lato-bold.fntdata"/><Relationship Id="rId10" Type="http://schemas.openxmlformats.org/officeDocument/2006/relationships/slide" Target="slides/slide5.xml"/><Relationship Id="rId54" Type="http://schemas.openxmlformats.org/officeDocument/2006/relationships/font" Target="fonts/Lato-regular.fntdata"/><Relationship Id="rId13" Type="http://schemas.openxmlformats.org/officeDocument/2006/relationships/slide" Target="slides/slide8.xml"/><Relationship Id="rId57" Type="http://schemas.openxmlformats.org/officeDocument/2006/relationships/font" Target="fonts/Lato-boldItalic.fntdata"/><Relationship Id="rId12" Type="http://schemas.openxmlformats.org/officeDocument/2006/relationships/slide" Target="slides/slide7.xml"/><Relationship Id="rId56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Averag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1471575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81471575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14715750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814715750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14715750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814715750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814715750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814715750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814715750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814715750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814715750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814715750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14715750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814715750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814715750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814715750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814715750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814715750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14715750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814715750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814715750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814715750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1471575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81471575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81471575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81471575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f87997393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f87997393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f87997393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f87997393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814715750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814715750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814715750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814715750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14715750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814715750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814715750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814715750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14715750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814715750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814715750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814715750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0.xml"/><Relationship Id="rId3" Type="http://schemas.openxmlformats.org/officeDocument/2006/relationships/slide" Target="/ppt/slides/slide20.xml"/><Relationship Id="rId4" Type="http://schemas.openxmlformats.org/officeDocument/2006/relationships/slide" Target="/ppt/slides/slide20.xml"/><Relationship Id="rId5" Type="http://schemas.openxmlformats.org/officeDocument/2006/relationships/slide" Target="/ppt/slides/slide20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0.xml"/><Relationship Id="rId3" Type="http://schemas.openxmlformats.org/officeDocument/2006/relationships/slide" Target="/ppt/slides/slide20.xml"/><Relationship Id="rId4" Type="http://schemas.openxmlformats.org/officeDocument/2006/relationships/slide" Target="/ppt/slides/slide20.xml"/><Relationship Id="rId5" Type="http://schemas.openxmlformats.org/officeDocument/2006/relationships/slide" Target="/ppt/slides/slide20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0.xml"/><Relationship Id="rId3" Type="http://schemas.openxmlformats.org/officeDocument/2006/relationships/slide" Target="/ppt/slides/slide20.xml"/><Relationship Id="rId4" Type="http://schemas.openxmlformats.org/officeDocument/2006/relationships/slide" Target="/ppt/slides/slide20.xml"/><Relationship Id="rId5" Type="http://schemas.openxmlformats.org/officeDocument/2006/relationships/slide" Target="/ppt/slides/slide20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0.xml"/><Relationship Id="rId3" Type="http://schemas.openxmlformats.org/officeDocument/2006/relationships/slide" Target="/ppt/slides/slide20.xml"/><Relationship Id="rId4" Type="http://schemas.openxmlformats.org/officeDocument/2006/relationships/slide" Target="/ppt/slides/slide20.xml"/><Relationship Id="rId5" Type="http://schemas.openxmlformats.org/officeDocument/2006/relationships/slide" Target="/ppt/slides/slide20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slide" Target="/ppt/slides/slide20.xml"/><Relationship Id="rId4" Type="http://schemas.openxmlformats.org/officeDocument/2006/relationships/slide" Target="/ppt/slides/slide20.xml"/><Relationship Id="rId5" Type="http://schemas.openxmlformats.org/officeDocument/2006/relationships/slide" Target="/ppt/slides/slide20.xml"/><Relationship Id="rId6" Type="http://schemas.openxmlformats.org/officeDocument/2006/relationships/slide" Target="/ppt/slides/slide20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0.xml"/><Relationship Id="rId3" Type="http://schemas.openxmlformats.org/officeDocument/2006/relationships/slide" Target="/ppt/slides/slide20.xml"/><Relationship Id="rId4" Type="http://schemas.openxmlformats.org/officeDocument/2006/relationships/slide" Target="/ppt/slides/slide20.xml"/><Relationship Id="rId5" Type="http://schemas.openxmlformats.org/officeDocument/2006/relationships/slide" Target="/ppt/slides/slide20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0.xml"/><Relationship Id="rId3" Type="http://schemas.openxmlformats.org/officeDocument/2006/relationships/slide" Target="/ppt/slides/slide20.xml"/><Relationship Id="rId4" Type="http://schemas.openxmlformats.org/officeDocument/2006/relationships/slide" Target="/ppt/slides/slide20.xml"/><Relationship Id="rId5" Type="http://schemas.openxmlformats.org/officeDocument/2006/relationships/slide" Target="/ppt/slides/slide20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0.xml"/><Relationship Id="rId3" Type="http://schemas.openxmlformats.org/officeDocument/2006/relationships/slide" Target="/ppt/slides/slide20.xml"/><Relationship Id="rId4" Type="http://schemas.openxmlformats.org/officeDocument/2006/relationships/slide" Target="/ppt/slides/slide20.xml"/><Relationship Id="rId5" Type="http://schemas.openxmlformats.org/officeDocument/2006/relationships/slide" Target="/ppt/slides/slide20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0.xml"/><Relationship Id="rId3" Type="http://schemas.openxmlformats.org/officeDocument/2006/relationships/slide" Target="/ppt/slides/slide20.xml"/><Relationship Id="rId4" Type="http://schemas.openxmlformats.org/officeDocument/2006/relationships/slide" Target="/ppt/slides/slide20.xml"/><Relationship Id="rId5" Type="http://schemas.openxmlformats.org/officeDocument/2006/relationships/slide" Target="/ppt/slides/slide20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0.xml"/><Relationship Id="rId3" Type="http://schemas.openxmlformats.org/officeDocument/2006/relationships/slide" Target="/ppt/slides/slide20.xml"/><Relationship Id="rId4" Type="http://schemas.openxmlformats.org/officeDocument/2006/relationships/slide" Target="/ppt/slides/slide20.xml"/><Relationship Id="rId5" Type="http://schemas.openxmlformats.org/officeDocument/2006/relationships/slide" Target="/ppt/slides/slide20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0.xml"/><Relationship Id="rId3" Type="http://schemas.openxmlformats.org/officeDocument/2006/relationships/slide" Target="/ppt/slides/slide20.xml"/><Relationship Id="rId4" Type="http://schemas.openxmlformats.org/officeDocument/2006/relationships/slide" Target="/ppt/slides/slide20.xml"/><Relationship Id="rId5" Type="http://schemas.openxmlformats.org/officeDocument/2006/relationships/slide" Target="/ppt/slides/slide20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0.xml"/><Relationship Id="rId3" Type="http://schemas.openxmlformats.org/officeDocument/2006/relationships/slide" Target="/ppt/slides/slide20.xml"/><Relationship Id="rId4" Type="http://schemas.openxmlformats.org/officeDocument/2006/relationships/slide" Target="/ppt/slides/slide20.xml"/><Relationship Id="rId5" Type="http://schemas.openxmlformats.org/officeDocument/2006/relationships/slide" Target="/ppt/slides/slide20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Relationship Id="rId4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Relationship Id="rId4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31.xml"/><Relationship Id="rId10" Type="http://schemas.openxmlformats.org/officeDocument/2006/relationships/slide" Target="/ppt/slides/slide30.xml"/><Relationship Id="rId13" Type="http://schemas.openxmlformats.org/officeDocument/2006/relationships/slide" Target="/ppt/slides/slide33.xml"/><Relationship Id="rId12" Type="http://schemas.openxmlformats.org/officeDocument/2006/relationships/slide" Target="/ppt/slides/slide3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25.xml"/><Relationship Id="rId4" Type="http://schemas.openxmlformats.org/officeDocument/2006/relationships/slide" Target="/ppt/slides/slide21.xml"/><Relationship Id="rId9" Type="http://schemas.openxmlformats.org/officeDocument/2006/relationships/slide" Target="/ppt/slides/slide29.xml"/><Relationship Id="rId15" Type="http://schemas.openxmlformats.org/officeDocument/2006/relationships/slide" Target="/ppt/slides/slide36.xml"/><Relationship Id="rId14" Type="http://schemas.openxmlformats.org/officeDocument/2006/relationships/slide" Target="/ppt/slides/slide34.xml"/><Relationship Id="rId17" Type="http://schemas.openxmlformats.org/officeDocument/2006/relationships/slide" Target="/ppt/slides/slide39.xml"/><Relationship Id="rId16" Type="http://schemas.openxmlformats.org/officeDocument/2006/relationships/slide" Target="/ppt/slides/slide38.xml"/><Relationship Id="rId5" Type="http://schemas.openxmlformats.org/officeDocument/2006/relationships/slide" Target="/ppt/slides/slide22.xml"/><Relationship Id="rId6" Type="http://schemas.openxmlformats.org/officeDocument/2006/relationships/slide" Target="/ppt/slides/slide23.xml"/><Relationship Id="rId7" Type="http://schemas.openxmlformats.org/officeDocument/2006/relationships/slide" Target="/ppt/slides/slide27.xml"/><Relationship Id="rId8" Type="http://schemas.openxmlformats.org/officeDocument/2006/relationships/slide" Target="/ppt/slides/slide28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15.jpg"/><Relationship Id="rId5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JavaScript Modules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 Tarvin, AIM Code School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Export - explanation (cont’d)</a:t>
            </a:r>
            <a:endParaRPr/>
          </a:p>
        </p:txBody>
      </p:sp>
      <p:sp>
        <p:nvSpPr>
          <p:cNvPr id="285" name="Google Shape;285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Rather than using the word </a:t>
            </a:r>
            <a:r>
              <a:rPr lang="en-GB"/>
              <a:t>export</a:t>
            </a:r>
            <a:r>
              <a:rPr lang="en-GB"/>
              <a:t> in front of each function, you can simply write the functions as normal and then put the export statement at the bottom of the file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If you are exporting more than one function, you can use one export statement to export all functions in one fell swoop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776" y="2833725"/>
            <a:ext cx="3020349" cy="16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- example</a:t>
            </a:r>
            <a:endParaRPr/>
          </a:p>
        </p:txBody>
      </p:sp>
      <p:sp>
        <p:nvSpPr>
          <p:cNvPr id="292" name="Google Shape;292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300125"/>
            <a:ext cx="7038900" cy="14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- explanation</a:t>
            </a:r>
            <a:endParaRPr/>
          </a:p>
        </p:txBody>
      </p:sp>
      <p:sp>
        <p:nvSpPr>
          <p:cNvPr id="299" name="Google Shape;299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import keyword, followed by a list of binding names in braces, makes bindings from another module available in the current module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Modules are identified in the import statement by quote strings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637" y="3125625"/>
            <a:ext cx="6980625" cy="13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- explanation (cont’d)</a:t>
            </a:r>
            <a:endParaRPr/>
          </a:p>
        </p:txBody>
      </p:sp>
      <p:sp>
        <p:nvSpPr>
          <p:cNvPr id="306" name="Google Shape;306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we want to change the name of a function while importing it, we can use the “as” keyword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This is generally used to prevent functions with the same name from conflicting in different files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724" y="3481350"/>
            <a:ext cx="7106475" cy="9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- namespaces</a:t>
            </a:r>
            <a:endParaRPr/>
          </a:p>
        </p:txBody>
      </p:sp>
      <p:sp>
        <p:nvSpPr>
          <p:cNvPr id="313" name="Google Shape;313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 use “as” keyword and an asterisk to to import all functions from a module into a single object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Then we can use the name that we gave for the import as a namespace when calling the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This reduces the amount of typing needed when importing a lot of functions from one module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563" y="3500130"/>
            <a:ext cx="3994875" cy="9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- declaring type</a:t>
            </a:r>
            <a:endParaRPr/>
          </a:p>
        </p:txBody>
      </p:sp>
      <p:sp>
        <p:nvSpPr>
          <p:cNvPr id="320" name="Google Shape;320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import statement can only be used in a module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If a file using an import is being imported in the HTML within a set of &lt;script&gt; tags, you have to declare the file as type = module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225" y="3050000"/>
            <a:ext cx="47815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Combining exports</a:t>
            </a:r>
            <a:endParaRPr/>
          </a:p>
        </p:txBody>
      </p:sp>
      <p:sp>
        <p:nvSpPr>
          <p:cNvPr id="327" name="Google Shape;327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multiple modules are needed in a single file, you can create a file that imports those multiple files and then import that one new file into the module that needs all those other modules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This helps keep your code much cleaner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900" y="2618325"/>
            <a:ext cx="292417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0" y="3554813"/>
            <a:ext cx="30480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</a:t>
            </a:r>
            <a:r>
              <a:rPr lang="en-GB"/>
              <a:t>xport default</a:t>
            </a:r>
            <a:endParaRPr/>
          </a:p>
        </p:txBody>
      </p:sp>
      <p:sp>
        <p:nvSpPr>
          <p:cNvPr id="335" name="Google Shape;335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only a single binding is being exported, the words export default can be used in place of the word export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When using export default, you do not need to use curly braces in the import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75" y="2585000"/>
            <a:ext cx="36290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5650" y="3564350"/>
            <a:ext cx="25527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 imports</a:t>
            </a:r>
            <a:endParaRPr/>
          </a:p>
        </p:txBody>
      </p:sp>
      <p:sp>
        <p:nvSpPr>
          <p:cNvPr id="343" name="Google Shape;343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 make the importing of the module condition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That way we use only when necessary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Makes the code more efficient and controls the modules we need better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975" y="3345263"/>
            <a:ext cx="3448050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That’s it!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modules?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00"/>
              <a:t>Modules are standard pieces of code that can be imported and reused across different files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Can contain functions, variables, and objects that perform specific functions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Specifies which other pieces it relies on and which functionality it provides for other modules to use (its interface)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The interface makes part of the module available to the outside world and keeps the rest private (encapsulation of functionality)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355" name="Google Shape;355;p36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6" name="Google Shape;356;p36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36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36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Target audience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9" name="Google Shape;359;p36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Market trends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0" name="Google Shape;360;p36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Cycle diagram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1" name="Google Shape;361;p36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Introducing: Lorem ipsum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2" name="Google Shape;362;p36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desktop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landscape view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landscape view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36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timeline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369" name="Google Shape;369;p37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70" name="Google Shape;370;p37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1" name="Google Shape;371;p37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72" name="Google Shape;372;p37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3" name="Google Shape;373;p37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74" name="Google Shape;374;p37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380" name="Google Shape;380;p3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386" name="Google Shape;386;p3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pic>
        <p:nvPicPr>
          <p:cNvPr descr="offset_comp_267026.jpg" id="387" name="Google Shape;387;p39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388" name="Google Shape;388;p39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389" name="Google Shape;389;p39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390" name="Google Shape;390;p3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396" name="Google Shape;396;p40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sp>
        <p:nvSpPr>
          <p:cNvPr id="397" name="Google Shape;397;p40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398" name="Google Shape;398;p40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99" name="Google Shape;399;p4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" name="Google Shape;403;p40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40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0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0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0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0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40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40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0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0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0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0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40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0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0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0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0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40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423" name="Google Shape;423;p40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429" name="Google Shape;429;p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Vestibulum laoreet enim id sem fermentum, sed aliquam arcu dictum. Donec ultrices diam sagittis nibh pellentesque eleifend. 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2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02</a:t>
            </a:r>
            <a:endParaRPr sz="1000"/>
          </a:p>
        </p:txBody>
      </p:sp>
      <p:sp>
        <p:nvSpPr>
          <p:cNvPr id="435" name="Google Shape;435;p42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Berry Books</a:t>
            </a:r>
            <a:endParaRPr/>
          </a:p>
        </p:txBody>
      </p:sp>
      <p:sp>
        <p:nvSpPr>
          <p:cNvPr id="436" name="Google Shape;436;p42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437" name="Google Shape;437;p42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438" name="Google Shape;438;p42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42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p42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42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2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2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2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2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42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42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2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2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2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2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42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42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2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2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2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2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42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267026.jpg" id="462" name="Google Shape;462;p42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</p:txBody>
      </p:sp>
      <p:sp>
        <p:nvSpPr>
          <p:cNvPr id="468" name="Google Shape;468;p43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469" name="Google Shape;469;p43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470" name="Google Shape;470;p43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1" name="Google Shape;471;p43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2" name="Google Shape;472;p43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3" name="Google Shape;473;p43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4" name="Google Shape;474;p43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5" name="Google Shape;475;p43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6" name="Google Shape;476;p43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7" name="Google Shape;477;p43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8" name="Google Shape;478;p43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79" name="Google Shape;479;p43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80" name="Google Shape;480;p43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481" name="Google Shape;481;p43"/>
            <p:cNvCxnSpPr>
              <a:stCxn id="482" idx="7"/>
              <a:endCxn id="483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43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43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43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87" name="Google Shape;487;p43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88" name="Google Shape;488;p43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43"/>
            <p:cNvCxnSpPr>
              <a:stCxn id="476" idx="3"/>
              <a:endCxn id="483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43"/>
            <p:cNvCxnSpPr>
              <a:stCxn id="482" idx="3"/>
              <a:endCxn id="491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43"/>
            <p:cNvCxnSpPr>
              <a:stCxn id="491" idx="5"/>
              <a:endCxn id="493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4" name="Google Shape;494;p43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491" name="Google Shape;491;p43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3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3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43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496" name="Google Shape;496;p43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497" name="Google Shape;497;p43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98" name="Google Shape;498;p43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499" name="Google Shape;499;p43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500" name="Google Shape;500;p43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501" name="Google Shape;501;p43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502" name="Google Shape;502;p43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503" name="Google Shape;503;p43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504" name="Google Shape;504;p43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505" name="Google Shape;505;p43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506" name="Google Shape;506;p43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507" name="Google Shape;507;p43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508" name="Google Shape;508;p43"/>
              <p:cNvCxnSpPr>
                <a:stCxn id="509" idx="6"/>
                <a:endCxn id="510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1" name="Google Shape;511;p43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2" name="Google Shape;512;p43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3" name="Google Shape;513;p43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4" name="Google Shape;514;p43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5" name="Google Shape;515;p43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43"/>
              <p:cNvCxnSpPr>
                <a:stCxn id="504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7" name="Google Shape;517;p43"/>
              <p:cNvCxnSpPr>
                <a:stCxn id="509" idx="3"/>
                <a:endCxn id="518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9" name="Google Shape;519;p43"/>
              <p:cNvCxnSpPr>
                <a:stCxn id="518" idx="2"/>
                <a:endCxn id="520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1" name="Google Shape;521;p43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8" name="Google Shape;518;p43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43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43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0" name="Google Shape;520;p43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43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523" name="Google Shape;523;p43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24" name="Google Shape;524;p43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25" name="Google Shape;525;p43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26" name="Google Shape;526;p43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27" name="Google Shape;527;p43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28" name="Google Shape;528;p43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29" name="Google Shape;529;p43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30" name="Google Shape;530;p43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31" name="Google Shape;531;p43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32" name="Google Shape;532;p43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533" name="Google Shape;533;p43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534" name="Google Shape;534;p43"/>
            <p:cNvCxnSpPr>
              <a:stCxn id="535" idx="7"/>
              <a:endCxn id="536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36" name="Google Shape;536;p43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7" name="Google Shape;537;p43"/>
            <p:cNvCxnSpPr>
              <a:stCxn id="538" idx="3"/>
              <a:endCxn id="539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43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43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43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43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44" name="Google Shape;544;p43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p43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43"/>
            <p:cNvCxnSpPr>
              <a:stCxn id="538" idx="7"/>
              <a:endCxn id="535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43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535" name="Google Shape;535;p43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3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3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553" name="Google Shape;553;p44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554" name="Google Shape;554;p44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5" name="Google Shape;555;p44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556" name="Google Shape;556;p44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7" name="Google Shape;557;p44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558" name="Google Shape;558;p44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44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560" name="Google Shape;560;p44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61" name="Google Shape;561;p44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44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44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44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44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4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4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4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9" name="Google Shape;569;p44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570" name="Google Shape;570;p44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4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2" name="Google Shape;572;p44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73" name="Google Shape;573;p44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574" name="Google Shape;574;p44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4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44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77" name="Google Shape;577;p44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578" name="Google Shape;578;p44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4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44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81" name="Google Shape;581;p44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582" name="Google Shape;582;p44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4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4" name="Google Shape;584;p44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44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5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Lorem ipsum</a:t>
            </a:r>
            <a:endParaRPr/>
          </a:p>
        </p:txBody>
      </p:sp>
      <p:sp>
        <p:nvSpPr>
          <p:cNvPr id="591" name="Google Shape;591;p45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592" name="Google Shape;592;p45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593" name="Google Shape;593;p45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594" name="Google Shape;594;p45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5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596" name="Google Shape;59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7" name="Google Shape;597;p45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598" name="Google Shape;598;p4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606" name="Google Shape;606;p45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5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8" name="Google Shape;608;p45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609" name="Google Shape;609;p4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13" name="Google Shape;613;p45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45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5" name="Google Shape;615;p45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616" name="Google Shape;616;p4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5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5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20" name="Google Shape;620;p45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621" name="Google Shape;621;p45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2" name="Google Shape;622;p45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623" name="Google Shape;623;p45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5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5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5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" name="Google Shape;627;p45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628" name="Google Shape;628;p45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9" name="Google Shape;629;p45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30" name="Google Shape;630;p45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45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632" name="Google Shape;632;p45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33" name="Google Shape;633;p45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634" name="Google Shape;634;p45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5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5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5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5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5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5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5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42" name="Google Shape;642;p45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modules? (cont’d)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Allows for better organization and encapsulation of functionality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Allows you to split your code into smaller, more manageable files, each focusing on a specific functionality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Makes it easier to understand, maintain, and debug your database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600"/>
              </a:spcAft>
              <a:buSzPts val="1600"/>
              <a:buChar char="-"/>
            </a:pPr>
            <a:r>
              <a:rPr lang="en-GB" sz="1600"/>
              <a:t>Reusability saves time and effort that would be spent rewriting code</a:t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648" name="Google Shape;648;p4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49" name="Google Shape;649;p4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650" name="Google Shape;650;p46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651" name="Google Shape;651;p4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59" name="Google Shape;659;p46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6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mobile</a:t>
            </a:r>
            <a:endParaRPr sz="1000"/>
          </a:p>
        </p:txBody>
      </p:sp>
      <p:sp>
        <p:nvSpPr>
          <p:cNvPr id="666" name="Google Shape;666;p47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67" name="Google Shape;667;p47"/>
          <p:cNvSpPr txBox="1"/>
          <p:nvPr>
            <p:ph idx="1" type="body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68" name="Google Shape;668;p47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669" name="Google Shape;669;p47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7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72" name="Google Shape;672;p47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673" name="Google Shape;673;p47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mobile</a:t>
            </a:r>
            <a:endParaRPr sz="1000"/>
          </a:p>
        </p:txBody>
      </p:sp>
      <p:sp>
        <p:nvSpPr>
          <p:cNvPr id="679" name="Google Shape;679;p48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80" name="Google Shape;680;p48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81" name="Google Shape;681;p48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682" name="Google Shape;682;p48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8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8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85" name="Google Shape;685;p48"/>
          <p:cNvPicPr preferRelativeResize="0"/>
          <p:nvPr/>
        </p:nvPicPr>
        <p:blipFill rotWithShape="1">
          <a:blip r:embed="rId3">
            <a:alphaModFix/>
          </a:blip>
          <a:srcRect b="23234" l="37906" r="30827" t="15185"/>
          <a:stretch/>
        </p:blipFill>
        <p:spPr>
          <a:xfrm rot="5400000">
            <a:off x="5926988" y="1062492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686" name="Google Shape;686;p48"/>
          <p:cNvSpPr/>
          <p:nvPr/>
        </p:nvSpPr>
        <p:spPr>
          <a:xfrm flipH="1" rot="5400000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92" name="Google Shape;692;p49"/>
          <p:cNvSpPr txBox="1"/>
          <p:nvPr>
            <p:ph type="title"/>
          </p:nvPr>
        </p:nvSpPr>
        <p:spPr>
          <a:xfrm>
            <a:off x="5532750" y="1195700"/>
            <a:ext cx="26427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Lorem ipsum dolor sit consectetur amet adipiscing donec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3" name="Google Shape;693;p49"/>
          <p:cNvSpPr txBox="1"/>
          <p:nvPr>
            <p:ph idx="1" type="body"/>
          </p:nvPr>
        </p:nvSpPr>
        <p:spPr>
          <a:xfrm>
            <a:off x="5532750" y="2907875"/>
            <a:ext cx="26427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94" name="Google Shape;694;p49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695" name="Google Shape;695;p49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9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9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98" name="Google Shape;698;p49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699" name="Google Shape;699;p49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0" name="Google Shape;700;p49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701" name="Google Shape;701;p49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9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9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49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705" name="Google Shape;705;p49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6" name="Google Shape;706;p4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07" name="Google Shape;707;p4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4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709" name="Google Shape;709;p49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10" name="Google Shape;710;p49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711" name="Google Shape;711;p49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9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9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9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9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9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7" name="Google Shape;717;p49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246895" y="3410328"/>
            <a:ext cx="732600" cy="8490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tablet</a:t>
            </a:r>
            <a:endParaRPr sz="1000"/>
          </a:p>
        </p:txBody>
      </p:sp>
      <p:sp>
        <p:nvSpPr>
          <p:cNvPr id="723" name="Google Shape;723;p50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724" name="Google Shape;724;p50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725" name="Google Shape;725;p50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726" name="Google Shape;726;p50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29" name="Google Shape;729;p50"/>
          <p:cNvPicPr preferRelativeResize="0"/>
          <p:nvPr/>
        </p:nvPicPr>
        <p:blipFill rotWithShape="1">
          <a:blip r:embed="rId3">
            <a:alphaModFix/>
          </a:blip>
          <a:srcRect b="21737" l="55042" r="26199" t="50090"/>
          <a:stretch/>
        </p:blipFill>
        <p:spPr>
          <a:xfrm>
            <a:off x="3409739" y="978859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50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Prototyping Presentation</a:t>
            </a:r>
            <a:endParaRPr/>
          </a:p>
        </p:txBody>
      </p:sp>
      <p:sp>
        <p:nvSpPr>
          <p:cNvPr id="736" name="Google Shape;736;p51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best marketing tool for your business.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tablet</a:t>
            </a:r>
            <a:endParaRPr sz="1000"/>
          </a:p>
        </p:txBody>
      </p:sp>
      <p:sp>
        <p:nvSpPr>
          <p:cNvPr id="742" name="Google Shape;742;p52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743" name="Google Shape;743;p52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744" name="Google Shape;744;p52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745" name="Google Shape;745;p52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2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2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48" name="Google Shape;748;p52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52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755" name="Google Shape;755;p53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756" name="Google Shape;756;p53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757" name="Google Shape;757;p53"/>
          <p:cNvGrpSpPr/>
          <p:nvPr/>
        </p:nvGrpSpPr>
        <p:grpSpPr>
          <a:xfrm>
            <a:off x="3895497" y="891542"/>
            <a:ext cx="1403091" cy="3361448"/>
            <a:chOff x="7475548" y="3728000"/>
            <a:chExt cx="316503" cy="758244"/>
          </a:xfrm>
        </p:grpSpPr>
        <p:sp>
          <p:nvSpPr>
            <p:cNvPr id="758" name="Google Shape;758;p5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Google Shape;761;p53"/>
          <p:cNvGrpSpPr/>
          <p:nvPr/>
        </p:nvGrpSpPr>
        <p:grpSpPr>
          <a:xfrm>
            <a:off x="3491361" y="1465383"/>
            <a:ext cx="2321335" cy="2247075"/>
            <a:chOff x="7384385" y="3857442"/>
            <a:chExt cx="523637" cy="506874"/>
          </a:xfrm>
        </p:grpSpPr>
        <p:sp>
          <p:nvSpPr>
            <p:cNvPr id="762" name="Google Shape;762;p5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3" name="Google Shape;763;p5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64" name="Google Shape;764;p5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5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766" name="Google Shape;766;p53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3625513" y="1605774"/>
            <a:ext cx="1944300" cy="1940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772" name="Google Shape;772;p54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773" name="Google Shape;773;p5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774" name="Google Shape;774;p54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775" name="Google Shape;775;p54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4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4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4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4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4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81" name="Google Shape;781;p54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675963" y="1576938"/>
            <a:ext cx="1838700" cy="21306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787" name="Google Shape;787;p55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55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55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0" name="Google Shape;790;p55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1" name="Google Shape;791;p55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55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55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55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55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55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7" name="Google Shape;797;p55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Litora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55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55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55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Quis Diam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55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55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55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Dolor Lorem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55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5" name="Google Shape;805;p55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6" name="Google Shape;806;p55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807" name="Google Shape;807;p55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808" name="Google Shape;808;p55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55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810" name="Google Shape;810;p55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811" name="Google Shape;811;p55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2" name="Google Shape;812;p55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813" name="Google Shape;813;p55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814" name="Google Shape;814;p55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5" name="Google Shape;815;p55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816" name="Google Shape;816;p55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817" name="Google Shape;817;p55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55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819" name="Google Shape;819;p55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820" name="Google Shape;820;p55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55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822" name="Google Shape;822;p55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Before JavaScript Modules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Beginning of web development with JavaScript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All application and business logic kept in one huge JavaScript file that was imported into the HTML 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Interactions between people and websites were limited, so this methodology was maintainable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As website interactions grew, the amount of code in the JavaScript file grew and the code became more complex and harder to keep track of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Modules were created to solve these problems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6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828" name="Google Shape;828;p56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</a:t>
            </a:r>
            <a:endParaRPr/>
          </a:p>
        </p:txBody>
      </p:sp>
      <p:grpSp>
        <p:nvGrpSpPr>
          <p:cNvPr id="829" name="Google Shape;829;p5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830" name="Google Shape;830;p5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838" name="Google Shape;838;p56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5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0" name="Google Shape;840;p56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841" name="Google Shape;841;p5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845" name="Google Shape;845;p56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56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7" name="Google Shape;847;p56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848" name="Google Shape;848;p5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852" name="Google Shape;852;p56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853" name="Google Shape;853;p56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4" name="Google Shape;854;p56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855" name="Google Shape;855;p5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" name="Google Shape;859;p56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860" name="Google Shape;860;p5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1" name="Google Shape;861;p5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862" name="Google Shape;862;p5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5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864" name="Google Shape;864;p56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865" name="Google Shape;865;p56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866" name="Google Shape;866;p5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874" name="Google Shape;874;p56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Dependencies</a:t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Modules are </a:t>
            </a:r>
            <a:r>
              <a:rPr lang="en-GB"/>
              <a:t>required</a:t>
            </a:r>
            <a:r>
              <a:rPr lang="en-GB"/>
              <a:t> to </a:t>
            </a:r>
            <a:r>
              <a:rPr lang="en-GB"/>
              <a:t>specify</a:t>
            </a:r>
            <a:r>
              <a:rPr lang="en-GB"/>
              <a:t> which code they use from other modules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These relationships are called dependencies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If module A uses </a:t>
            </a:r>
            <a:r>
              <a:rPr lang="en-GB"/>
              <a:t>functionality</a:t>
            </a:r>
            <a:r>
              <a:rPr lang="en-GB"/>
              <a:t> from module B, it is said to depend on that 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When these are clearly specified in the module itself, they can be used to figure out which other modules need to be present to be able to use a given module and to automatically load dependencies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Scripts vs Modules</a:t>
            </a:r>
            <a:endParaRPr/>
          </a:p>
        </p:txBody>
      </p:sp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JavaScript supports two different types of programs: scripts and modules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Scripts: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Their bindings are defined in the global scope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They have no way to directly reference other scripts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Modules: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They get their own separate scope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support the keywords import and export to declare their dependencies and interface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These keywords aren’t available in scripts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This module system is usually called ES modules (ES for ECMAScript)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and export</a:t>
            </a:r>
            <a:endParaRPr/>
          </a:p>
        </p:txBody>
      </p:sp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Export: used to make the code in a module available for other modules to use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Think about goods being exported from the US to other countries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Import: used to bring in code from other modules into a  module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Think about other countries importing the goods the US has provided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Export - example</a:t>
            </a:r>
            <a:endParaRPr/>
          </a:p>
        </p:txBody>
      </p:sp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713" y="1802838"/>
            <a:ext cx="6220464" cy="24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Export - explanation</a:t>
            </a:r>
            <a:endParaRPr/>
          </a:p>
        </p:txBody>
      </p:sp>
      <p:sp>
        <p:nvSpPr>
          <p:cNvPr id="278" name="Google Shape;278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export keyword can be put in front of a function, class, or binding definition to indicate that such binding is part of the module’s interface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Makes it possible for other modules to use that binding by importing 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Can have more than one export statement in a single file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727" y="3053875"/>
            <a:ext cx="3950450" cy="14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